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74" r:id="rId3"/>
    <p:sldId id="275" r:id="rId4"/>
    <p:sldId id="276" r:id="rId5"/>
    <p:sldId id="278" r:id="rId6"/>
    <p:sldId id="279" r:id="rId7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61"/>
    <p:restoredTop sz="94620"/>
  </p:normalViewPr>
  <p:slideViewPr>
    <p:cSldViewPr snapToGrid="0" snapToObjects="1">
      <p:cViewPr>
        <p:scale>
          <a:sx n="85" d="100"/>
          <a:sy n="85" d="100"/>
        </p:scale>
        <p:origin x="135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13.77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24575,'0'78'0,"0"5"0,0-29 0,0 1-463,0-1 1,0 0 462,0 41 0,0-42 0,0-1 0,0 30 0,0 10 0,0-13 0,0-1 290,0-11-290,0 9 157,0-20-157,0 8 0,0 0 0,0-8 467,0 19-467,0-7 11,0-1-11,0 8 0,0-19 0,0 20 0,8-21 0,-6 21 0,13-20 0,-13 8 0,6 0 0,0-8 0,-6 20 0,6-21 0,0 21 0,-5 15 0,13-18 0,-14 26 0,6-32 0,-8 0 0,8 9 0,-5-9 0,5 11 0,2 14 0,-8-10-281,3-29 1,0-1 280,-5 30 0,0 10 0,0-14 0,0 1 0,0-12 0,8-3 0,-6 1 0,5-10 0,-7 10 0,0-13 561,0 13-561,0-10 0,0 9 0,0 24 0,0-26 0,0 16 0,0-38 0,0-9 0,0 0 0,0 0 0,0-8 0,0 6 0,0-5 0,0 7 0,0 0 0,0 0 0,0-1 0,0 1 0,0-7 0,0 5 0,0-6 0,0 0 0,0 6 0,0-6 0,0 8 0,0-8 0,0 6 0,0 8 0,0-2 0,8 19 0,-6-20 0,6 6 0,-8 1 0,0-8 0,7 8 0,-5 0 0,4-8 0,1 8 0,-5-10 0,5 0 0,-7-1 0,7 1 0,-6 0 0,6 0 0,1 10 0,-6 2 0,6 0 0,-8 8 0,0-18 0,7 8 0,-6-10 0,6 5 0,-7-11 0,0 2 0,0-13 0,0-1 0,6 1 0,-4 7 0,4 2 0,-6 8 0,0 10 0,0-8 0,0 18 0,0-18 0,6 0 0,-5-4 0,5-14 0,-6 7 0,0-9 0,0 1 0,6-1 0,-4 1 0,4-1 0,-12-5 0,-2-8 0,-6-8 0,1-6 0,-1 1 0,6-1 0,-4 0 0,11 0 0,-11 7 0,10-5 0,-10 4 0,10-6 0,-10 1 0,5-1 0,-7 0 0,-1-7 0,7 5 0,-5-13 0,5 13 0,-1-5 0,3 7 0,0 1 0,4-1 0,-4 0 0,0 7 0,5-6 0,-5 6 0,6-7 0,0 0 0,0 1 0,-6-1 0,4 0 0,-4 1 0,6-1 0,0 12 0,0 10 0,0 7 0,0 4 0,6-5 0,-4-1 0,10 1 0,-5-1 0,1 1 0,-2-1 0,0 8 0,-4-5 0,11 5 0,-12 0 0,11-5 0,-3 13 0,-1-14 0,5 14 0,-4-6 0,0 1 0,3-3 0,-4-8 0,-1 1 0,5-1 0,-10 1 0,10-1 0,-11 1 0,11-7 0,-10-7 0,4-7 0,-6-7 0,6 0 0,1 1 0,1-1 0,4 0 0,-5 1 0,1-1 0,4 0 0,-11 0 0,11 1 0,-10-1 0,11-7 0,-6 5 0,9-13 0,-9 5 0,6 1 0,-11-6 0,10 13 0,-11-5 0,5 7 0,0 6 0,-4-4 0,4 5 0,-6-7 0,0 0 0,6 7 0,-5-6 0,5 6 0,-6-7 0,0 7 0,0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6:26.3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1925 1 24575,'-7'31'0,"-2"0"0,-8 9 0,1-6 0,-7 7 0,6-11 0,-13 1 0,14-7 0,-14-2 0,15-9 0,-14 3 0,13-3 0,-13 3 0,5-2 0,1 1 0,-6 7 0,13-7 0,-13 14 0,5-12 0,1 4 0,2-6 0,-1-1 0,7 0 0,-7 0 0,1 0 0,5 0 0,-13-5 0,13 3 0,-13-11 0,13 11 0,-13-10 0,6 10 0,-8-3 0,-1 7 0,9-8 0,-6 6 0,13-6 0,-5 0 0,1 4 0,5-11 0,-13 12 0,13-5 0,-15 0 0,15 4 0,-15-3 0,15 5 0,-14 1 0,5-1 0,1 1 0,-6-7 0,13 4 0,-5-10 0,7 10 0,-8-11 0,7 11 0,-7-4 0,1 6 0,-3 1 0,1-1 0,-6 2 0,5-2 0,1 1 0,-4-1 0,11-6 0,-3 4 0,5-11 0,6 11 0,-4-10 0,-3 11 0,-1-6 0,-13 9 0,13-3 0,-13 3 0,13-3 0,-13 2 0,14-1 0,-7 1 0,8-2 0,1 1 0,-1-1 0,0 1 0,1-1 0,5 1 0,-4-1 0,4 1 0,1-1 0,-6 1 0,12-1 0,-5 1 0,0-1 0,4 1 0,-4-1 0,6 0 0,0 1 0,0-1 0,-6 1 0,5-1 0,-6 1 0,7-1 0,0 1 0,0-1 0,0 1 0,0-1 0,-6 1 0,5-13 0,-5-2 0,6-13 0,0 0 0,0 1 0,0-1 0,0 0 0,-6 1 0,4-9 0,-11-1 0,4-8 0,-6-1 0,0 9 0,-1-6 0,3 13 0,4-5 0,-3 7 0,10 0 0,-4 13 0,6 8 0,6 8 0,-4 5 0,10-7 0,-5 1 0,1-1 0,4 1 0,-5-1 0,7 1 0,-1-1 0,-5 8 0,4-5 0,-5 5 0,1-7 0,4-1 0,-11 0 0,11 1 0,-10-1 0,4 1 0,0-7 0,-5 5 0,11-10 0,-10 10 0,4-5 0,-6 7 0,6-1 0,-5 1 0,5-13 0,-6-8 0,6-9 0,-4-3 0,10 11 0,-5-4 0,1 4 0,4 1 0,-5 1 0,1 0 0,4 4 0,-5-4 0,7 6 0,-7-6 0,5 4 0,-10-10 0,4 5 0,0-1 0,-5-4 0,5 4 0,0 1 0,2 0 0,5 7 0,1 0 0,-1 0 0,-5 0 0,-2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6:33.181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 1 24575,'53'0'0,"11"0"0,3 0 0,12 8 0,-12 2 0,-3 9 0,0-1 0,-8 0 0,8 0 0,-11 0 0,11 0 0,-8 0 0,8 0 0,0 1 0,3 0 0,12-9 0,0-1 0,-1-9 0,-11 0 0,9 0 0,-9 9 0,0-7 0,9 16 0,-20-8 0,8 8 0,0 0 0,-8 0 0,8 1 0,-21 4 0,7-4 0,-7 4 0,10-5 0,0-1 0,0 1 0,0-1 0,-1 1 0,-9-2 0,-2 1 0,-10-2 0,0 1 0,0-1 0,0 1 0,0-1 0,0 1 0,0-8 0,0 6 0,0-6 0,13 15 0,-9-6 0,10 5 0,-15-6 0,-5 6 0,4-5 0,-13 5 0,5-8 0,-7 0 0,-1-1 0,9-5 0,-7 4 0,6-5 0,-7 7 0,-1-1 0,1-5 0,-1 4 0,1-5 0,-1 7 0,-5-1 0,4 1 0,-11-1 0,11 1 0,-4-1 0,-1 1 0,5-1 0,-10 1 0,10-1 0,-11 1 0,5-1 0,0-5 0,-4 4 0,10-11 0,-11 11 0,11-10 0,-4 10 0,-1-5 0,5 7 0,-4-1 0,-1 1 0,5-1 0,-4 1 0,-1-1 0,5 1 0,-10-1 0,10-5 0,-17-2 0,3-6 0,-19 0 0,5 0 0,-13 0 0,6-7 0,-1 5 0,-5-12 0,14 12 0,-1-11 0,4 12 0,4-5 0,-5 6 0,-1 0 0,0 0 0,1-7 0,-1 6 0,0-5 0,1 0 0,-1 4 0,0-4 0,0 0 0,1 5 0,-1-6 0,6 1 0,2-1 0,12-1 0,2 2 0,5 6 0,1 0 0,7 0 0,-5 0 0,5 6 0,-8-4 0,1 10 0,-1-11 0,1 11 0,-1-10 0,-5 10 0,4-11 0,-5 11 0,7-10 0,-1 10 0,1-5 0,-1 1 0,-5 4 0,4-11 0,-5 5 0,7 0 0,-1 1 0,1 1 0,-1 4 0,1-5 0,-1 1 0,1 4 0,-1-11 0,-5 11 0,4-10 0,-11 10 0,11-11 0,-4 5 0,-1 0 0,-1-10 0,-6 2 0,0-11 0,0-1 0,0 0 0,0 0 0,0 1 0,0-1 0,0 0 0,0 1 0,0-1 0,0 0 0,0 1 0,0-1 0,0 0 0,0 1 0,0-1 0,0 0 0,0 0 0,0 1 0,0-1 0,0 0 0,0 1 0,0-1 0,0-7 0,0 5 0,0-6 0,0 9 0,0-1 0,0 0 0,6 7 0,-4-5 0,4 16 0,-6-2 0,0 11 0,0-5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19.5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1076 1 24575,'0'31'0,"0"16"0,0 33 0,-8-10 0,6 8 0,-23-14 0,20-8 0,-28 8 0,29-11 0,-19 0 0,13-1 0,-16 1 0,7 0 0,-7 0 0,9-1 0,-11 13 0,8-10 0,-7 10 0,9-13 0,1-8 0,8 6 0,-5-17 0,6 0 0,0-4 0,-6-6 0,6 8 0,-9 10 0,0 2 0,0 10 0,7 11 0,-15 3 0,12 0 0,-6 9 0,4-30 0,6 6 0,-6-21 0,6-8 0,-5 6 0,5-6 0,-6 8 0,-2 10 0,1-8 0,-2 29 0,1-16 0,-2 18 0,2-20 0,0 6 0,0-7 0,7 0 0,-5 7 0,13-16 0,-13 20 0,13-19 0,-5 19 0,-1-11 0,6 0 0,-6 8 0,8-8 0,0 21 0,-7-8 0,5 8 0,-6-21 0,8 7 0,0-16 0,0 6 0,0-9 0,0 0 0,0-8 0,-7 6 0,5-5 0,-5 7 0,7 9 0,0-6 0,0 16 0,0-7 0,0 33 0,0-17 0,0 17 0,0-33 0,0 8 0,0-18 0,0 8 0,0-10 0,0 0 0,0 0 0,0-8 0,0 6 0,0-6 0,0 8 0,-7 0 0,5 0 0,-12 0 0,13 0 0,-6 0 0,0 0 0,5-8 0,-5 6 0,0-6 0,5 8 0,-5 14 0,7-11 0,0 11 0,-8-5 0,7-6 0,-7 7 0,8-11 0,0 1 0,0 0 0,0-7 0,0 5 0,0-14 0,0 6 0,0 1 0,0-7 0,0 14 0,0-14 0,0 14 0,0-13 0,0 13 0,0-14 0,0 14 0,0-13 0,0 13 0,0 0 0,0 3 0,0 5 0,0-6 0,0 0 0,0 10 0,0-8 0,0 8 0,0-10 0,0 0 0,-6-8 0,4-2 0,-4-7 0,6-1 0,0 9 0,0-7 0,0 6 0,0-7 0,0-1 0,0 9 0,0-7 0,0 6 0,0-7 0,0-1 0,0 7 0,0-5 0,0 4 0,0 2 0,0-5 0,0 13 0,0-14 0,0 7 0,0-9 0,0 1 0,0-1 0,0 1 0,0-1 0,0 1 0,0-1 0,0 1 0,0-1 0,0 1 0,0-1 0,0 1 0,0-1 0,0 1 0,0-1 0,0 0 0,0 1 0,0-1 0,0 1 0,0-1 0,0 1 0,0-1 0,0 1 0,0-1 0,0 1 0,0-1 0,0 1 0,0-1 0,0 1 0,0-1 0,0 1 0,0-1 0,0-11 0,0-10 0,-14-15 0,11 1 0,-11 1 0,14 0 0,-6 5 0,4-6 0,-10 9 0,11-1 0,-12 0 0,12 1 0,-5-1 0,0 0 0,-2 1 0,0-9 0,-4 6 0,11-13 0,-11 14 0,4-7 0,0 9 0,2-1 0,0 6 0,5-4 0,-5 4 0,0 1 0,4 7 0,-4 7 0,6 7 0,0-1 0,6 1 0,1-1 0,1 1 0,4-1 0,-11 1 0,11-1 0,-3 8 0,-2 3 0,6-1 0,-11 6 0,10-14 0,-11 7 0,11-9 0,-10 1 0,10-1 0,-11 1 0,11-1 0,-10 0 0,4 1 0,0-7 0,-5 5 0,5-4 0,0 5 0,-4 1 0,4-1 0,0-5 0,-5 4 0,5-5 0,0 1 0,-4-8 0,4-8 0,-6-5 0,0-1 0,0 0 0,0 0 0,0 1 0,0-1 0,0 0 0,0 1 0,6-1 0,-5 0 0,5 1 0,0 5 0,-4-4 0,10 10 0,-5-10 0,1 5 0,4-1 0,-11-4 0,5 4 0,-6-6 0,0 1 0,0-1 0,0 0 0,6 7 0,-4-5 0,4 4 0,-6-6 0,6 7 0,-5-5 0,11 4 0,-10-6 0,4 1 0,-6-1 0,6 6 0,-5-4 0,5 4 0,-6-5 0,6 5 0,-4-4 0,4 24 0,-6-8 0,0 11 0,0-9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27.69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483 1 24575,'-7'13'0,"-5"1"0,10-1 0,-10 1 0,10-1 0,-4 1 0,0-7 0,5 5 0,-11-4 0,10 5 0,-10 1 0,3 7 0,2-5 0,-7 13 0,6-14 0,-1 6 0,-3-7 0,11-1 0,-12 1 0,12-1 0,-11 1 0,4-1 0,1 9 0,-6 1 0,4 8 0,-6-8 0,7 6 0,-5-14 0,12 7 0,-5-9 0,6 1 0,-6-1 0,4 1 0,-4-1 0,0 1 0,-2-1 0,1 8 0,-6 2 0,11 8 0,-12 0 0,5 0 0,1-7 0,1 5 0,7-14 0,0 6 0,-6-7 0,4-1 0,-4 1 0,6-1 0,-6 1 0,4 7 0,-4 2 0,6 8 0,0 0 0,-6-8 0,5 6 0,-5-13 0,6 5 0,0-8 0,0 1 0,0-1 0,0 1 0,0-1 0,0 9 0,0 1 0,0 0 0,0 6 0,0-6 0,0 1 0,0-3 0,0-8 0,0 1 0,0-1 0,0 1 0,0-1 0,0 1 0,0-1 0,0 1 0,0-1 0,0 1 0,0-1 0,0 1 0,0-1 0,0 1 0,0-1 0,0 1 0,0-1 0,0 1 0,0-1 0,0 1 0,0-13 0,0-9 0,0-7 0,0-5 0,-14 13 0,10-5 0,-10 4 0,14-6 0,-6 7 0,5-5 0,-5 4 0,0 0 0,4-4 0,-10 11 0,10-12 0,-10 12 0,11-11 0,-11 4 0,10-6 0,-4 1 0,0 5 0,4-4 0,-4 4 0,6-5 0,0-1 0,0 12 0,0 10 0,6 1 0,-4 9 0,10-11 0,-11 7 0,11-1 0,-3 9 0,4-7 0,3 14 0,-3-14 0,3 14 0,-3-13 0,2 5 0,-2-7 0,-5-1 0,4 1 0,-11 7 0,5-6 0,0 7 0,2-9 0,5 1 0,-5-1 0,4 1 0,-11-1 0,11 0 0,-4-5 0,5-2 0,1-6 0,-7-6 0,-1-2 0,1-13 0,-5 5 0,5-5 0,-7 7 0,0 0 0,6 1 0,-5-1 0,5 0 0,-6 1 0,0-1 0,0 0 0,0 1 0,6 5 0,-4-4 0,4 4 0,-6-6 0,0 1 0,0-1 0,0 0 0,0 1 0,6-1 0,1 6 0,1 2 0,-2 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32.152"/>
    </inkml:context>
    <inkml:brush xml:id="br0">
      <inkml:brushProperty name="width" value="0.1" units="cm"/>
      <inkml:brushProperty name="height" value="0.1" units="cm"/>
    </inkml:brush>
  </inkml:definitions>
  <inkml:trace contextRef="#ctx0" brushRef="#br0">93 0 24575,'0'53'0,"0"0"0,0 0 0,0-1 0,0 1 0,0-18 0,0 4 0,0-16 0,0 8 0,0 0 0,0 0 0,0 0 0,7 10 0,-5-8 0,6 0 0,-8-4 0,7-6 0,-5 1 0,5 5 0,-7-6 0,0 8 0,0 0 0,0 0 0,7 0 0,-6 0 0,6-1 0,-7-6 0,0 5 0,0-6 0,0 8 0,0 0 0,0 9 0,0 4 0,0 20 0,0 3 0,0 0 0,0 9 0,0-21 0,0 0 0,0-14 0,0-18 0,0-2 0,6-7 0,-4-1 0,4 8 0,-6 2 0,0 8 0,0 10 0,0 2 0,0 0 0,0 8 0,0-18 0,0 0 0,0-4 0,0-14 0,0 7 0,0-9 0,0 1 0,0-1 0,0 1 0,0-1 0,0 1 0,0-1 0,0 1 0,0-1 0,0 1 0,0-1 0,0 1 0,0-1 0,0 8 0,0-5 0,0 5 0,0-8 0,0 1 0,0-1 0,0 1 0,0-1 0,0 1 0,0-1 0,0 1 0,0-1 0,0 1 0,0-1 0,0 1 0,0-1 0,0 1 0,0-1 0,0 1 0,0-1 0,0 1 0,0-1 0,0 1 0,0-1 0,0 1 0,0-1 0,0 1 0,0-1 0,0 1 0,0-1 0,0 1 0,0-1 0,-14-12 0,10-3 0,-10-13 0,8 2 0,5-1 0,-11 0 0,4 1 0,1-1 0,-6 0 0,12 1 0,-11 5 0,10-4 0,-4 4 0,0 1 0,4-6 0,-10 12 0,11-11 0,-5 4 0,0 1 0,4-6 0,-10 12 0,10-11 0,-4 16 0,6-2 0,0 11 0,6 1 0,2-1 0,5 1 0,1-1 0,-1 1 0,1-1 0,0 8 0,-6-5 0,5 5 0,-6-8 0,1 1 0,4-1 0,-11 1 0,11-1 0,-10 1 0,4-1 0,0 1 0,-5-1 0,11 1 0,-10-1 0,10-5 0,-5-2 0,1-12 0,-2-2 0,-6-6 0,0 1 0,0-1 0,0 0 0,0 1 0,0-1 0,0 0 0,0 1 0,0-1 0,0 0 0,0 1 0,6-1 0,-5 0 0,5 0 0,-6 1 0,6-1 0,-4 0 0,10 1 0,-11-1 0,5 0 0,0 7 0,-4-5 0,10 10 0,-11-10 0,11 10 0,-10-10 0,10 11 0,-11-12 0,11 12 0,-10-11 0,10 10 0,-11-10 0,5 4 0,-6-5 0,0 11 0,0-2 0,0 10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36.72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24575,'0'64'0,"9"3"0,2 12 0,8 0 0,1-1 0,-1-11 0,-1-2 0,0-13 0,-1 1 0,0 0 0,1 0 0,9 11 0,-6 3 0,6 0 0,-7 9 0,-2-9 0,2 12 0,-1-12 0,-1-3 0,0-11 0,-2-10 0,-6 7 0,4-7 0,-12 0 0,14 8 0,-14-18 0,13 17 0,-13-6 0,14 8 0,-14 1 0,12-10 0,-12 8 0,13-8 0,-13 9 0,13 1 0,-13 0 0,14 0 0,-14-10 0,13 7 0,-13-16 0,6 16 0,-8-17 0,0 18 0,7-18 0,-6 17 0,6-16 0,-7 6 0,0-3 0,0-4 0,7 4 0,-5-6 0,5 9 0,-7-6 0,0 16 0,0-7 0,0 10 0,0-10 0,0-2 0,0-10 0,0 0 0,0-8 0,0 6 0,0-14 0,0 7 0,0-9 0,0 1 0,0 7 0,0-6 0,0 14 0,0-13 0,0 13 0,0-14 0,0 14 0,0 0 0,0 4 0,0 4 0,0-6 0,0 0 0,0 0 0,0 9 0,0-6 0,0 6 0,0 1 0,0-15 0,0 12 0,0-14 0,7 7 0,-6-8 0,6-2 0,-7 0 0,0-5 0,0 13 0,0-6 0,0 8 0,0 0 0,7 6 0,-5-13 0,5 4 0,-7-15 0,0 1 0,0-1 0,0 1 0,0-13 0,-6-9 0,-2-7 0,-6-5 0,1 7 0,-1-1 0,0 0 0,7 1 0,-6-1 0,12 0 0,-11 7 0,10-6 0,-4 6 0,0-1 0,5-4 0,-12 4 0,12-5 0,-5-9 0,0 7 0,4-7 0,-10 9 0,10-1 0,-4 0 0,0 7 0,5-6 0,-5 6 0,6 5 0,0 10 0,0 7 0,0 4 0,6-5 0,-5-1 0,11 1 0,-3 7 0,5 2 0,2 8 0,-1 0 0,1 0 0,-2-8 0,1 6 0,-7-14 0,5 7 0,-11-9 0,10 1 0,-5-1 0,7-5 0,-7 4 0,-1-5 0,0 1 0,-4-8 0,4-8 0,-6-6 0,0 1 0,0-1 0,0 0 0,0 1 0,0-1 0,0 0 0,0 0 0,0 1 0,0-1 0,0 0 0,6 7 0,-5-5 0,11 4 0,-11-6 0,5 1 0,-6-1 0,6 0 0,-4 1 0,10 5 0,-5 2 0,1 0 0,4 4 0,-11-10 0,5 4 0,0 1 0,-4-5 0,4 4 0,-6-6 0,0 1 0,0-1 0,0 0 0,0 1 0,6-1 0,-5 0 0,11 1 0,-10-1 0,4 0 0,-6 0 0,6 7 0,-5 7 0,5 1 0,-6 5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41.46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1 24575,'53'0'0,"-10"7"0,8 2 0,-8 8 0,0-1 0,-2 1 0,-11-2 0,1 1 0,0 6 0,0-5 0,0 6 0,0-8 0,0 1 0,10 0 0,-16-7 0,14 5 0,-16-12 0,8 12 0,-7-6 0,5 0 0,-6 5 0,0-5 0,6 7 0,-14-1 0,7 0 0,-9-1 0,1 1 0,-1-7 0,1 5 0,-1-10 0,1 10 0,-1-5 0,1 1 0,-1 4 0,1-5 0,-1 7 0,1-1 0,-1 1 0,1-1 0,-1 1 0,1-1 0,-1 1 0,1-1 0,-1 1 0,1-1 0,-1 1 0,1-1 0,0 9 0,-6-7 0,4 6 0,-10-7 0,4-1 0,0-5 0,-5 4 0,11-5 0,-4 7 0,-1-1 0,5 1 0,-4-1 0,-1 1 0,-1-1 0,0 1 0,-4-1 0,10-5 0,-11 4 0,5-5 0,0 1 0,2-2 0,-1 0 0,-1 1 0,-6 7 0,0-1 0,6 1 0,-4-1 0,10-5 0,-11 4 0,-1-11 0,-7 5 0,-7-6 0,0-6 0,1 4 0,-1-4 0,0 0 0,1-1 0,-1-1 0,0-4 0,0 10 0,7-10 0,-5 11 0,4-5 0,0 0 0,2-2 0,0 0 0,5-4 0,-11 5 0,4-7 0,-6 0 0,13 13 0,2-4 0,13 17 0,-1-5 0,1 7 0,-1-7 0,1 5 0,-1-4 0,1-1 0,-1 5 0,1-10 0,-1 10 0,1-5 0,-1 1 0,1-2 0,-7 0 0,5-5 0,-4 11 0,5-10 0,-5 10 0,4-11 0,-11-1 0,5-7 0,-6-7 0,0 0 0,0-7 0,0 5 0,0-5 0,0 7 0,0 0 0,0 1 0,0-1 0,0 0 0,0 1 0,0-1 0,0 0 0,0 1 0,0-1 0,0 0 0,0 0 0,0 1 0,0-1 0,0 0 0,0 1 0,0-1 0,6 6 0,-4-4 0,4 11 0,-6-5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46.48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1043 1 24575,'-21'0'0,"-3"0"0,-7 7 0,0 8 0,0 2 0,0 12 0,7-12 0,2 12 0,0-13 0,6 6 0,-6 0 0,7 1 0,-10 18 0,7-8 0,-6 8 0,8-10 0,0 9 0,1-14 0,-2 13 0,3-16 0,-2 8 0,7-8 0,-5 6 0,6-6 0,-7 0 0,-1 6 0,-7 4 0,5 1 0,-7 16 0,2-17 0,5 8 0,-5-10 0,7 0 0,2-8 0,5 6 0,-3-13 0,4 5 0,-5-8 0,5 1 0,-4-1 0,4 1 0,1-1 0,-6 9 0,11 1 0,-11 0 0,4 6 0,2-14 0,-7 14 0,6-7 0,-1 1 0,3-4 0,-1 2 0,5 3 0,-5 7 0,1-1 0,4 11 0,-13 2 0,13 10 0,-6-10 0,0 7 0,6-16 0,-6-1 0,8-12 0,0-8 0,0 1 0,0-1 0,-6 1 0,5-1 0,-5 1 0,-2 17 0,6-5 0,-6 14 0,1 5 0,5-11 0,-5 3 0,0-8 0,6-13 0,-6 5 0,7-8 0,0 1 0,0-1 0,0 1 0,0-1 0,0 1 0,0-1 0,0 1 0,0-1 0,0 1 0,0-1 0,0 1 0,0-1 0,0 1 0,0-1 0,0 1 0,0-1 0,0 1 0,0-1 0,0 1 0,0-1 0,0 1 0,0-1 0,0 1 0,0-1 0,0 1 0,0-13 0,0-9 0,0-7 0,0-4 0,-6 5 0,4 0 0,-10 0 0,4 1 0,-5-1 0,-1 6 0,6-4 0,-4 5 0,11-7 0,-5 0 0,6 1 0,0-1 0,0 0 0,0 1 0,0-1 0,0 0 0,0 0 0,0 1 0,0-1 0,0 12 0,0 10 0,0 7 0,0 4 0,0-5 0,0-1 0,6 1 0,-5-1 0,11 1 0,-10-1 0,4 1 0,0-7 0,-5 5 0,11-4 0,-10 5 0,10 1 0,-11-1 0,11-5 0,-10 4 0,10-11 0,-11 11 0,5-4 0,0-1 0,-4 5 0,10-10 0,-11 10 0,11-5 0,-4 7 0,5-1 0,-5 1 0,4-7 0,-11 5 0,11-10 0,-10-2 0,4-8 0,-6-6 0,0 1 0,0-1 0,0 0 0,0 1 0,0-1 0,0 0 0,0 0 0,0 1 0,0-1 0,0 0 0,0 1 0,0-1 0,0 0 0,0 1 0,0-1 0,0 0 0,0 1 0,0-1 0,6 6 0,-5-4 0,11 11 0,-10-12 0,4 6 0,0-1 0,-5 2 0,5 6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5:53.105"/>
    </inkml:context>
    <inkml:brush xml:id="br0">
      <inkml:brushProperty name="width" value="0.1" units="cm"/>
      <inkml:brushProperty name="height" value="0.1" units="cm"/>
    </inkml:brush>
  </inkml:definitions>
  <inkml:trace contextRef="#ctx0" brushRef="#br0">3953 0 24575,'-77'29'0,"27"-8"0,-25 27 0,29-4 0,2-8 0,1 0 0,-1 6 0,17-15 0,-15 10 0,17-15 0,-6 0 0,0-4 0,-10 5 0,8-1 0,-18-3 0,8 13 0,-10-13 0,10 12 0,-8-4 0,17-2 0,-6-1 0,8-8 0,9-2 0,-6 1 0,5 7 0,-7-5 0,-10 6 0,8 0 0,-8-5 0,10 4 0,-10 3 0,7-8 0,-6 7 0,-1 1 0,7-8 0,-7 7 0,0-7 0,8-1 0,-24 7 0,30-7 0,-18 6 0,21-7 0,-7 0 0,0 1 0,8-8 0,-6 6 0,5-5 0,1 5 0,-6 2 0,13-3 0,-13 3 0,5-2 0,1 1 0,-6 0 0,13-1 0,-13 1 0,13-1 0,-5 0 0,-1 0 0,7 0 0,-21 7 0,19-5 0,-18 5 0,19-7 0,-13 1 0,13-1 0,-13 1 0,14-1 0,-15 1 0,15-1 0,-15 1 0,15-2 0,-7 2 0,9-2 0,-1 1 0,-7 0 0,5 0 0,-6-6 0,1 5 0,5-5 0,-13 7 0,14-1 0,-7 0 0,1 1 0,5-2 0,-13 3 0,-1 4 0,5-4 0,-10 6 0,19-9 0,-13 3 0,6-2 0,-8 2 0,7-2 0,-5 1 0,6 0 0,-1 0 0,-5 0 0,13 6 0,-14-3 0,14 3 0,-14-6 0,15-1 0,-14 1 0,13-1 0,-13 8 0,13-6 0,-5 5 0,7-8 0,0 1 0,1-1 0,-1-5 0,6 4 0,-4-11 0,4 11 0,-5-4 0,-1 5 0,0 1 0,7-1 0,-5 1 0,4-1 0,-6 1 0,1-1 0,5 1 0,-4-1 0,4 1 0,-5-1 0,5 1 0,-4-1 0,4 1 0,1 7 0,-6-6 0,-2 28 0,5-24 0,-11 34 0,19-28 0,-6 16 0,8-10 0,-7 0 0,5 0 0,-5 0 0,7-8 0,0-2 0,0-7 0,0-1 0,-6 1 0,4-1 0,-4 1 0,6-1 0,0 1 0,0-1 0,0 1 0,-7 7 0,0-6 0,-8 6 0,0 1 0,8-7 0,-6 6 0,11-7 0,-10-1 0,3 9 0,2 1 0,-7 8 0,5 0 0,-7 0 0,8 0 0,-6 0 0,12-8 0,-11-2 0,11-7 0,-4-1 0,6 1 0,0-1 0,-6 1 0,5-1 0,-12 1 0,12 16 0,-12-4 0,4 15 0,-7-10 0,8 0 0,-6 0 0,12 0 0,-11-8 0,5 6 0,0-14 0,-5 6 0,11 1 0,-10-7 0,10 14 0,-4-13 0,6 5 0,0-8 0,0 1 0,-6-7 0,5 5 0,-5-4 0,6 5 0,0 1 0,0-1 0,0 1 0,0-1 0,0 1 0,0-1 0,0 1 0,0-13 0,0-8 0,-6-9 0,4-3 0,-4 5 0,0 0 0,4 0 0,-4 1 0,6-1 0,0 0 0,-6 1 0,5-1 0,-5 0 0,6 1 0,-6-1 0,4 0 0,-10 1 0,10-1 0,-4 0 0,6 0 0,0 1 0,0-1 0,0 0 0,0 13 0,0 8 0,0 8 0,0 5 0,0-7 0,6 1 0,-4-1 0,10 1 0,-11-1 0,5 1 0,0-1 0,-4 1 0,10-1 0,-11 1 0,5-1 0,0 1 0,-4-1 0,10 1 0,-11-1 0,5 1 0,0-7 0,-4 5 0,10-4 0,-11 5 0,11-5 0,-10 4 0,4-5 0,-6-6 0,0-8 0,0-8 0,0-5 0,0 6 0,0 0 0,0 1 0,0-1 0,6 0 0,-5 1 0,5-1 0,0 6 0,-4-4 0,4 5 0,0-1 0,1 2 0,1 0 0,4 4 0,-5-10 0,1 4 0,4 1 0,-11-5 0,11 10 0,-10-10 0,10 10 0,-11-10 0,11 11 0,-4-5 0,-1 0 0,-1-2 0,-6 0 0,0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0T09:56:22.486"/>
    </inkml:context>
    <inkml:brush xml:id="br0">
      <inkml:brushProperty name="width" value="0.1" units="cm"/>
      <inkml:brushProperty name="height" value="0.1" units="cm"/>
    </inkml:brush>
  </inkml:definitions>
  <inkml:trace contextRef="#ctx0" brushRef="#br0">4694 1 24575,'-53'0'0,"10"0"0,-8 0 0,8 0 0,-10 0 0,10 0 0,-8 0 0,26 0 0,-14 7 0,23-6 0,-13 6 0,5 0 0,-7-5 0,0 12 0,0-13 0,0 6 0,-10 1 0,7 1 0,-7 0 0,1-2 0,6 0 0,1-5 0,4 5 0,5 0 0,-7-6 0,0 13 0,-10-12 0,8 12 0,-18-5 0,17 0 0,-6 5 0,-1-12 0,7 12 0,-7-5 0,0 7 0,8 0 0,-8-7 0,10 5 0,-10-5 0,7 0 0,-6 6 0,-1-6 0,7 7 0,-21 0 0,11 1 0,-3-2 0,6 2 0,10-9 0,-10 7 0,-2-13 0,-1 6 0,-6-1 0,16-5 0,-16 6 0,16-1 0,-17-5 0,8 12 0,0-12 0,-8 6 0,8-8 0,-10 8 0,0-6 0,0 6 0,-11-8 0,8 7 0,-9-5 0,12 6 0,-14-1 0,11-5 0,-11 12 0,14-12 0,0 6 0,0 0 0,0 1 0,-11 1 0,8 6 0,-8-7 0,11 9 0,0-9 0,0 7 0,9-7 0,-6 8 0,16-1 0,-16 1 0,16-8 0,-17 6 0,8-5 0,0 7 0,-8 0 0,4 5 0,3-3 0,6-4 0,9-1 0,14-7 0,-7 2 0,8-3 0,1 0 0,-1-5 0,-7 12 0,5-11 0,-6 11 0,1-5 0,5 0 0,-5 5 0,7-12 0,1 11 0,-1-10 0,0 10 0,0-11 0,1 11 0,-9-10 0,7 10 0,-15-4 0,15 0 0,-7 5 0,1-5 0,5 6 0,-13 1 0,13-1 0,-5 0 0,7 0 0,-7-7 0,5 5 0,-5-4 0,7 5 0,0 1 0,1-1 0,5 1 0,-4-7 0,10 5 0,-10-4 0,11 5 0,-11-5 0,10 4 0,-10-5 0,10 7 0,-4-1 0,6-11 0,0-10 0,0-7 0,0-5 0,0-2 0,0 7 0,0-14 0,0 5 0,0-7 0,0 0 0,0 7 0,0-5 0,0 14 0,0-7 0,0 8 0,0 1 0,7-9 0,-5 7 0,12-15 0,-13 7 0,12 0 0,-11 1 0,4 9 0,-6-1 0,0 0 0,0 0 0,0 13 0,0 8 0,0 8 0,0 5 0,0-7 0,0 1 0,0-1 0,0 1 0,0-1 0,0 1 0,0-1 0,0 1 0,0 7 0,0-6 0,0 14 0,0-13 0,0 5 0,0-7 0,0-1 0,0 1 0,0-1 0,0 1 0,0-1 0,0 1 0,0-1 0,0 1 0,0-1 0,0 1 0,0-1 0,0 0 0,0 1 0,0-1 0,0 1 0,6-7 0,1-1 0,7-6 0,-1 0 0,1 0 0,-1 0 0,1 0 0,-1 0 0,1 0 0,-1 0 0,1 0 0,-1 0 0,1 0 0,-1 0 0,1 0 0,-1 0 0,1 0 0,-1 0 0,1 0 0,-1 0 0,1 0 0,-1 0 0,1 0 0,-1 0 0,1 0 0,-1 0 0,1 0 0,-1 0 0,-6 0 0,-1 0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2B7925-FA93-274F-83DD-96C18250BE7D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587488-744C-884C-A83A-9DAE9AFF1888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872580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607CD-AF5B-C94D-A5A4-BC55474C6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55311C-AEA7-3645-95D3-33D3E72F33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B680E-D45C-6B42-8319-7E93DF7B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E7DB5-4550-F74C-914F-365A3459A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7B2EC-C886-6742-A55D-F0C30C4AA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932094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87A7-81D0-934C-8A1C-9A599703D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F09750-01A6-CF4F-801B-F827A07423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DD0C1-7EF4-B040-AB00-D0646CD1C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CFFB30-B70C-2D44-93B0-4099606A7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EF14F-B253-D047-81BB-9A4515E0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616860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027D36-810A-8042-B2E3-9BAF87E498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DE09F4-EA68-D648-BE87-C50CE59509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A2723-6665-7146-8F95-81FB1B86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6248E-9254-E749-A7B7-FB33CE40C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15F6D-16B7-5C44-A5CF-A2E206BA9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034327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1909F-3B08-0047-82ED-A074671A2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152EF-151B-494A-B2C8-67BBF8796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050CF-E54F-6242-B8D5-EC235364D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068C1-43E6-604D-A2C7-7B5C29606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C161F-4B43-B740-9644-EC6F26299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801360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E4BFB-9829-A549-B057-E080C7CE3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B8806-FFE5-4F4E-8DAF-760C9D5317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C240A-43D4-304B-AAF1-299606BF4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0D302-81C6-184F-840E-E4C08678E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578AB-F608-1846-88EF-6C560AE3D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2325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D6372-6E04-0F47-9882-D125F61C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C2D66-45D9-1149-A37A-F42FE8C4EC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96BA4-2DB9-B344-B906-D94803711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C1414-4A9F-9E4E-915F-9C7BD5293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BB333-F059-C841-B630-6BEEB43F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4A9198-A385-F044-9893-037D66886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222873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73FA9-EA2B-D24E-8A7C-768736D96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E2BAF-B3D0-9442-BE8A-D1BBA6BEA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B3807B-28D8-DA43-BCA1-1B1C2F5C33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CCF947-5646-0B4A-A5BB-C7E0CA9FE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C918BE-BBB9-5A47-B405-88DBD86DB1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AE5ACD-5C53-C149-B8A3-E080BC471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9ECD2-803C-5045-B2EF-7C5864BA4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7F9A5-2BDC-8E43-A2A1-456155D24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524019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11ACA-9162-AA48-A152-4EDF2F354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EC68EA-4700-F442-A985-C327AC1A4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290C12-29B2-0047-9F81-147A145CD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0CA1D-DC22-0B45-9F87-CF5D436D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193935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1A8441-FE20-B348-BF5B-8FBE21B6F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1EA340-E4A8-BA46-923B-847506B7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000B5C-F9B0-374B-AFAB-A74AB0BAC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115022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5463-FA86-6342-A12A-3A8A8F641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3F94E-1D3A-DF43-AE75-54D1875B2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B3B7D8-F053-EE44-A944-60EE32834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CD522-C03A-944D-98A3-1C13D510D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99599-8466-0445-98DD-D0298A83E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B63AFD-9846-AC45-94AC-54414E338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417621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960F5-8D22-6B4C-AEA9-68C350EE7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8D8888-7A2D-F643-8C3B-6271B0205C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A558F3-CA3F-6B4A-A2F0-D0986C75F1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FF2C67-7308-6F41-B55F-656568F6E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D79DF-FD3C-004B-A302-AF4DE9235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R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008C8-3D69-C143-9907-FB2EE57B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972401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91CE5E-0606-6041-9359-5B6CBFBEE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0D152-2FFC-AF41-B8B3-399B94F27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8E30-12A3-FD48-A4B3-568D5514B4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A0348-1E35-084E-B924-D3F53B16E879}" type="datetimeFigureOut">
              <a:rPr lang="en-RO" smtClean="0"/>
              <a:t>20/04/2020</a:t>
            </a:fld>
            <a:endParaRPr lang="en-R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717EB-86A9-5A4A-AC43-822BD72A01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2E7E5A-F013-F94D-8952-02D3B4751F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3FCEF6-2456-0F42-82C1-814FB3951D9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3409638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9.png"/><Relationship Id="rId18" Type="http://schemas.openxmlformats.org/officeDocument/2006/relationships/customXml" Target="../ink/ink9.xml"/><Relationship Id="rId3" Type="http://schemas.openxmlformats.org/officeDocument/2006/relationships/image" Target="../media/image4.png"/><Relationship Id="rId21" Type="http://schemas.openxmlformats.org/officeDocument/2006/relationships/image" Target="../media/image13.png"/><Relationship Id="rId7" Type="http://schemas.openxmlformats.org/officeDocument/2006/relationships/image" Target="../media/image6.png"/><Relationship Id="rId12" Type="http://schemas.openxmlformats.org/officeDocument/2006/relationships/customXml" Target="../ink/ink6.xml"/><Relationship Id="rId17" Type="http://schemas.openxmlformats.org/officeDocument/2006/relationships/image" Target="../media/image11.png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5" Type="http://schemas.openxmlformats.org/officeDocument/2006/relationships/image" Target="../media/image10.png"/><Relationship Id="rId23" Type="http://schemas.openxmlformats.org/officeDocument/2006/relationships/image" Target="../media/image14.png"/><Relationship Id="rId10" Type="http://schemas.openxmlformats.org/officeDocument/2006/relationships/customXml" Target="../ink/ink5.xml"/><Relationship Id="rId19" Type="http://schemas.openxmlformats.org/officeDocument/2006/relationships/image" Target="../media/image12.png"/><Relationship Id="rId4" Type="http://schemas.openxmlformats.org/officeDocument/2006/relationships/customXml" Target="../ink/ink2.xml"/><Relationship Id="rId9" Type="http://schemas.openxmlformats.org/officeDocument/2006/relationships/image" Target="../media/image7.png"/><Relationship Id="rId14" Type="http://schemas.openxmlformats.org/officeDocument/2006/relationships/customXml" Target="../ink/ink7.xml"/><Relationship Id="rId22" Type="http://schemas.openxmlformats.org/officeDocument/2006/relationships/customXml" Target="../ink/ink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D7740-3688-8543-89B8-C8A2EF86F3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0324" y="1122363"/>
            <a:ext cx="10083114" cy="2387600"/>
          </a:xfrm>
        </p:spPr>
        <p:txBody>
          <a:bodyPr/>
          <a:lstStyle/>
          <a:p>
            <a:r>
              <a:rPr lang="en-RO" dirty="0"/>
              <a:t>Prolog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F2FC07-4230-7C46-A9CF-FC5E9840AF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RO" dirty="0"/>
              <a:t>a short introduction</a:t>
            </a:r>
          </a:p>
        </p:txBody>
      </p:sp>
    </p:spTree>
    <p:extLst>
      <p:ext uri="{BB962C8B-B14F-4D97-AF65-F5344CB8AC3E}">
        <p14:creationId xmlns:p14="http://schemas.microsoft.com/office/powerpoint/2010/main" val="1376272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CB8F5-ACD8-EE43-AB0C-E3DA7D28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Pro</a:t>
            </a:r>
            <a:r>
              <a:rPr lang="en-RO" dirty="0"/>
              <a:t>log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64AFC2B-E55D-C641-A624-4E324A4383C8}"/>
              </a:ext>
            </a:extLst>
          </p:cNvPr>
          <p:cNvSpPr txBox="1">
            <a:spLocks/>
          </p:cNvSpPr>
          <p:nvPr/>
        </p:nvSpPr>
        <p:spPr>
          <a:xfrm>
            <a:off x="838200" y="125893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RO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1470D4-BF31-404C-A1DC-919BD87774A3}"/>
              </a:ext>
            </a:extLst>
          </p:cNvPr>
          <p:cNvSpPr txBox="1"/>
          <p:nvPr/>
        </p:nvSpPr>
        <p:spPr>
          <a:xfrm>
            <a:off x="838200" y="1429078"/>
            <a:ext cx="97247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>
                <a:solidFill>
                  <a:schemeClr val="accent1">
                    <a:lumMod val="75000"/>
                  </a:schemeClr>
                </a:solidFill>
              </a:rPr>
              <a:t>Programmation </a:t>
            </a:r>
            <a:r>
              <a:rPr lang="en-RO" sz="2800" dirty="0"/>
              <a:t>Logique</a:t>
            </a:r>
          </a:p>
          <a:p>
            <a:r>
              <a:rPr lang="en-RO" sz="2800" dirty="0"/>
              <a:t>1972 – Alain Colmerauer, Alan Robinson, Robert Kowalski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C82C6C-3293-544F-87B8-A55F50448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767" y="2362567"/>
            <a:ext cx="2391833" cy="30008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BCF9C1-AECF-CF43-A823-A30474D33F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98" r="32564"/>
          <a:stretch/>
        </p:blipFill>
        <p:spPr>
          <a:xfrm>
            <a:off x="4504667" y="2365472"/>
            <a:ext cx="2391833" cy="29979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45C041-F0D3-C84F-B3D3-95174E5D2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567" y="2356595"/>
            <a:ext cx="2391833" cy="300679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2795E6F-C46C-7740-8A68-E7015B0AA87A}"/>
              </a:ext>
            </a:extLst>
          </p:cNvPr>
          <p:cNvSpPr txBox="1"/>
          <p:nvPr/>
        </p:nvSpPr>
        <p:spPr>
          <a:xfrm>
            <a:off x="2009479" y="5457186"/>
            <a:ext cx="23918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P</a:t>
            </a:r>
            <a:r>
              <a:rPr lang="en-RO" sz="2800" dirty="0"/>
              <a:t>arsing </a:t>
            </a:r>
          </a:p>
          <a:p>
            <a:pPr algn="ctr"/>
            <a:r>
              <a:rPr lang="en-RO" sz="2800" dirty="0"/>
              <a:t>algorithms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B45393-374B-B046-87BE-A3DACC331E6A}"/>
              </a:ext>
            </a:extLst>
          </p:cNvPr>
          <p:cNvSpPr txBox="1"/>
          <p:nvPr/>
        </p:nvSpPr>
        <p:spPr>
          <a:xfrm>
            <a:off x="4492752" y="5460128"/>
            <a:ext cx="23918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Theorem</a:t>
            </a:r>
          </a:p>
          <a:p>
            <a:pPr algn="ctr"/>
            <a:r>
              <a:rPr lang="en-US" sz="2800" dirty="0"/>
              <a:t>Proving</a:t>
            </a:r>
            <a:endParaRPr lang="en-RO" sz="28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BCC0C3F-ED7D-9541-A659-9E487936EEF3}"/>
              </a:ext>
            </a:extLst>
          </p:cNvPr>
          <p:cNvSpPr txBox="1"/>
          <p:nvPr/>
        </p:nvSpPr>
        <p:spPr>
          <a:xfrm>
            <a:off x="6981567" y="5441840"/>
            <a:ext cx="23918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Horn Clauses</a:t>
            </a:r>
            <a:endParaRPr lang="en-RO" sz="2800" dirty="0"/>
          </a:p>
        </p:txBody>
      </p:sp>
    </p:spTree>
    <p:extLst>
      <p:ext uri="{BB962C8B-B14F-4D97-AF65-F5344CB8AC3E}">
        <p14:creationId xmlns:p14="http://schemas.microsoft.com/office/powerpoint/2010/main" val="573501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B528-2655-E048-9443-88C375119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Parsing algorithms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37D914-F13A-E242-811E-2E88BBD509CB}"/>
              </a:ext>
            </a:extLst>
          </p:cNvPr>
          <p:cNvSpPr txBox="1"/>
          <p:nvPr/>
        </p:nvSpPr>
        <p:spPr>
          <a:xfrm>
            <a:off x="1054969" y="5303520"/>
            <a:ext cx="1060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Matei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772B7B-E908-B34D-A4F1-CA5E855E8553}"/>
              </a:ext>
            </a:extLst>
          </p:cNvPr>
          <p:cNvSpPr/>
          <p:nvPr/>
        </p:nvSpPr>
        <p:spPr>
          <a:xfrm>
            <a:off x="2212848" y="5303520"/>
            <a:ext cx="4074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O" sz="2800" dirty="0"/>
              <a:t>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B46541-2A94-0045-AEB3-D15E6CFEF3C7}"/>
              </a:ext>
            </a:extLst>
          </p:cNvPr>
          <p:cNvSpPr/>
          <p:nvPr/>
        </p:nvSpPr>
        <p:spPr>
          <a:xfrm>
            <a:off x="2814682" y="5303520"/>
            <a:ext cx="3561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O" sz="2800" dirty="0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00F8B3E-CD99-944C-8F87-FEE913C4FE78}"/>
              </a:ext>
            </a:extLst>
          </p:cNvPr>
          <p:cNvSpPr/>
          <p:nvPr/>
        </p:nvSpPr>
        <p:spPr>
          <a:xfrm>
            <a:off x="3365220" y="5303520"/>
            <a:ext cx="9180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O" sz="2800" dirty="0"/>
              <a:t>good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D3E19C-731E-9044-8A12-99606A97768D}"/>
              </a:ext>
            </a:extLst>
          </p:cNvPr>
          <p:cNvSpPr/>
          <p:nvPr/>
        </p:nvSpPr>
        <p:spPr>
          <a:xfrm>
            <a:off x="4477578" y="5303520"/>
            <a:ext cx="14059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O" sz="2800" dirty="0"/>
              <a:t>PROLOG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45AC72-759F-6E49-81C8-5508DF646712}"/>
              </a:ext>
            </a:extLst>
          </p:cNvPr>
          <p:cNvSpPr/>
          <p:nvPr/>
        </p:nvSpPr>
        <p:spPr>
          <a:xfrm>
            <a:off x="6077890" y="5303520"/>
            <a:ext cx="21536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RO" sz="2800" dirty="0"/>
              <a:t>programmer.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1DA39-BDD2-EC48-810D-81C64CF20657}"/>
              </a:ext>
            </a:extLst>
          </p:cNvPr>
          <p:cNvSpPr txBox="1"/>
          <p:nvPr/>
        </p:nvSpPr>
        <p:spPr>
          <a:xfrm>
            <a:off x="613934" y="2473296"/>
            <a:ext cx="1565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SUBJECT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6D15A0-EACA-6742-AC96-5D3EC6E5B9AD}"/>
              </a:ext>
            </a:extLst>
          </p:cNvPr>
          <p:cNvSpPr txBox="1"/>
          <p:nvPr/>
        </p:nvSpPr>
        <p:spPr>
          <a:xfrm>
            <a:off x="5295208" y="2456067"/>
            <a:ext cx="15653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OBJECT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1EE5A3-DD2E-9946-A2FA-604EEBB1C538}"/>
              </a:ext>
            </a:extLst>
          </p:cNvPr>
          <p:cNvSpPr txBox="1"/>
          <p:nvPr/>
        </p:nvSpPr>
        <p:spPr>
          <a:xfrm>
            <a:off x="2115673" y="2456067"/>
            <a:ext cx="197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RELATION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A5F19E-CD72-6540-92D8-D687D00E9AE4}"/>
              </a:ext>
            </a:extLst>
          </p:cNvPr>
          <p:cNvSpPr txBox="1"/>
          <p:nvPr/>
        </p:nvSpPr>
        <p:spPr>
          <a:xfrm>
            <a:off x="3380257" y="4420119"/>
            <a:ext cx="197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ATTRIBUTE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CDDEEC-7950-544F-B8A3-95456A6F6341}"/>
              </a:ext>
            </a:extLst>
          </p:cNvPr>
          <p:cNvSpPr txBox="1"/>
          <p:nvPr/>
        </p:nvSpPr>
        <p:spPr>
          <a:xfrm>
            <a:off x="4477578" y="3879670"/>
            <a:ext cx="197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ATTRIBUTE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577571-CB67-8D4C-8476-04A1CC6DFC1C}"/>
              </a:ext>
            </a:extLst>
          </p:cNvPr>
          <p:cNvSpPr txBox="1"/>
          <p:nvPr/>
        </p:nvSpPr>
        <p:spPr>
          <a:xfrm>
            <a:off x="6149979" y="3356450"/>
            <a:ext cx="197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OBJECT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3E6C7E7-F6D8-1F49-9D31-86C0BEFAAEBA}"/>
                  </a:ext>
                </a:extLst>
              </p14:cNvPr>
              <p14:cNvContentPartPr/>
              <p14:nvPr/>
            </p14:nvContentPartPr>
            <p14:xfrm>
              <a:off x="1435104" y="3049344"/>
              <a:ext cx="153360" cy="227952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3E6C7E7-F6D8-1F49-9D31-86C0BEFAAEB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7104" y="3031344"/>
                <a:ext cx="189000" cy="23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38085673-1B5B-864B-9773-E788CD4A8FF7}"/>
                  </a:ext>
                </a:extLst>
              </p14:cNvPr>
              <p14:cNvContentPartPr/>
              <p14:nvPr/>
            </p14:nvContentPartPr>
            <p14:xfrm>
              <a:off x="2344824" y="3051144"/>
              <a:ext cx="387360" cy="22532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38085673-1B5B-864B-9773-E788CD4A8FF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27184" y="3033504"/>
                <a:ext cx="423000" cy="228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4D94129-7953-CF49-B7EB-2ADCA3A75F29}"/>
                  </a:ext>
                </a:extLst>
              </p14:cNvPr>
              <p14:cNvContentPartPr/>
              <p14:nvPr/>
            </p14:nvContentPartPr>
            <p14:xfrm>
              <a:off x="3745944" y="4873824"/>
              <a:ext cx="174240" cy="6224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4D94129-7953-CF49-B7EB-2ADCA3A75F2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27944" y="4856184"/>
                <a:ext cx="209880" cy="65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81451D1-7544-8540-A4A0-F8A8FC5D5B33}"/>
                  </a:ext>
                </a:extLst>
              </p14:cNvPr>
              <p14:cNvContentPartPr/>
              <p14:nvPr/>
            </p14:nvContentPartPr>
            <p14:xfrm>
              <a:off x="5309784" y="4406184"/>
              <a:ext cx="117720" cy="9864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81451D1-7544-8540-A4A0-F8A8FC5D5B3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91784" y="4388184"/>
                <a:ext cx="153360" cy="10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4D429DF0-F6CB-274A-86F4-CF6AC26469C8}"/>
                  </a:ext>
                </a:extLst>
              </p14:cNvPr>
              <p14:cNvContentPartPr/>
              <p14:nvPr/>
            </p14:nvContentPartPr>
            <p14:xfrm>
              <a:off x="6828984" y="3900384"/>
              <a:ext cx="274320" cy="15062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4D429DF0-F6CB-274A-86F4-CF6AC26469C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810984" y="3882384"/>
                <a:ext cx="309960" cy="15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916901E-6411-FB44-A816-7C89894BABA1}"/>
                  </a:ext>
                </a:extLst>
              </p14:cNvPr>
              <p14:cNvContentPartPr/>
              <p14:nvPr/>
            </p14:nvContentPartPr>
            <p14:xfrm>
              <a:off x="5995944" y="3005784"/>
              <a:ext cx="482040" cy="3394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916901E-6411-FB44-A816-7C89894BABA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77944" y="2988144"/>
                <a:ext cx="517680" cy="3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48854373-BD1F-7243-83CD-297653FA067A}"/>
                  </a:ext>
                </a:extLst>
              </p14:cNvPr>
              <p14:cNvContentPartPr/>
              <p14:nvPr/>
            </p14:nvContentPartPr>
            <p14:xfrm>
              <a:off x="5621904" y="3049344"/>
              <a:ext cx="375840" cy="8769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48854373-BD1F-7243-83CD-297653FA067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04264" y="3031704"/>
                <a:ext cx="411480" cy="9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5E218822-CBD2-1B43-8B1A-23ADBA4A4206}"/>
                  </a:ext>
                </a:extLst>
              </p14:cNvPr>
              <p14:cNvContentPartPr/>
              <p14:nvPr/>
            </p14:nvContentPartPr>
            <p14:xfrm>
              <a:off x="4223664" y="2980584"/>
              <a:ext cx="1423440" cy="13903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5E218822-CBD2-1B43-8B1A-23ADBA4A420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05664" y="2962584"/>
                <a:ext cx="1459080" cy="1425960"/>
              </a:xfrm>
              <a:prstGeom prst="rect">
                <a:avLst/>
              </a:prstGeom>
            </p:spPr>
          </p:pic>
        </mc:Fallback>
      </mc:AlternateContent>
      <p:sp>
        <p:nvSpPr>
          <p:cNvPr id="24" name="TextBox 23">
            <a:extLst>
              <a:ext uri="{FF2B5EF4-FFF2-40B4-BE49-F238E27FC236}">
                <a16:creationId xmlns:a16="http://schemas.microsoft.com/office/drawing/2014/main" id="{118A90F9-806E-9849-8CD7-EDA3CA7CFE70}"/>
              </a:ext>
            </a:extLst>
          </p:cNvPr>
          <p:cNvSpPr txBox="1"/>
          <p:nvPr/>
        </p:nvSpPr>
        <p:spPr>
          <a:xfrm>
            <a:off x="3336936" y="1422949"/>
            <a:ext cx="1972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O" sz="2800" dirty="0"/>
              <a:t>SENTENCE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BBA52FAA-7B40-EE45-B9C1-1667EB66DD4F}"/>
                  </a:ext>
                </a:extLst>
              </p14:cNvPr>
              <p14:cNvContentPartPr/>
              <p14:nvPr/>
            </p14:nvContentPartPr>
            <p14:xfrm>
              <a:off x="1992744" y="1927584"/>
              <a:ext cx="1690200" cy="4453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BBA52FAA-7B40-EE45-B9C1-1667EB66DD4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974744" y="1909944"/>
                <a:ext cx="172584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FD8FD7F5-9431-6441-BB13-8E5C9F5E92A4}"/>
                  </a:ext>
                </a:extLst>
              </p14:cNvPr>
              <p14:cNvContentPartPr/>
              <p14:nvPr/>
            </p14:nvContentPartPr>
            <p14:xfrm>
              <a:off x="3451824" y="1897344"/>
              <a:ext cx="693000" cy="54720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FD8FD7F5-9431-6441-BB13-8E5C9F5E92A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33824" y="1879704"/>
                <a:ext cx="72864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AF2E49F7-B243-434F-A579-1ED5F517627B}"/>
                  </a:ext>
                </a:extLst>
              </p14:cNvPr>
              <p14:cNvContentPartPr/>
              <p14:nvPr/>
            </p14:nvContentPartPr>
            <p14:xfrm>
              <a:off x="4553424" y="1950984"/>
              <a:ext cx="1186200" cy="48096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AF2E49F7-B243-434F-A579-1ED5F517627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35784" y="1933344"/>
                <a:ext cx="1221840" cy="51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223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4CE8-1664-F246-BC76-E2E11B535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Theorem Proving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33C8E-D1C3-2C48-A2B4-FB9118AA2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20342"/>
          </a:xfrm>
        </p:spPr>
        <p:txBody>
          <a:bodyPr>
            <a:normAutofit lnSpcReduction="10000"/>
          </a:bodyPr>
          <a:lstStyle/>
          <a:p>
            <a:r>
              <a:rPr lang="en-RO" dirty="0"/>
              <a:t>Lambda Calculus &amp; Turing Machines </a:t>
            </a:r>
            <a:r>
              <a:rPr lang="en-RO" i="1" dirty="0"/>
              <a:t>are</a:t>
            </a:r>
            <a:r>
              <a:rPr lang="en-RO" dirty="0"/>
              <a:t> theorem provers for </a:t>
            </a:r>
            <a:r>
              <a:rPr lang="en-RO" b="1" dirty="0"/>
              <a:t>decidable theories</a:t>
            </a:r>
            <a:r>
              <a:rPr lang="en-RO" dirty="0"/>
              <a:t>.</a:t>
            </a:r>
          </a:p>
          <a:p>
            <a:r>
              <a:rPr lang="en-RO" dirty="0"/>
              <a:t>But not very usable ones (encoding is one issue)</a:t>
            </a:r>
          </a:p>
          <a:p>
            <a:r>
              <a:rPr lang="en-RO" dirty="0"/>
              <a:t>Example: “Epimenides says: </a:t>
            </a:r>
            <a:r>
              <a:rPr lang="en-RO" i="1" dirty="0"/>
              <a:t>All cretans are liers.</a:t>
            </a:r>
            <a:r>
              <a:rPr lang="en-RO" dirty="0"/>
              <a:t>”</a:t>
            </a:r>
          </a:p>
          <a:p>
            <a:pPr marL="0" indent="0">
              <a:buNone/>
            </a:pPr>
            <a:r>
              <a:rPr lang="en-RO" dirty="0"/>
              <a:t>       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~liar(Epimenides) &lt;=&gt; (cretan(X) =&gt; liar(X)).</a:t>
            </a:r>
          </a:p>
          <a:p>
            <a:pPr marL="0" indent="0">
              <a:buNone/>
            </a:pP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      cretan(Epimenides).</a:t>
            </a:r>
          </a:p>
          <a:p>
            <a:pPr marL="0" indent="0">
              <a:buNone/>
            </a:pP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      </a:t>
            </a:r>
            <a:r>
              <a:rPr lang="en-RO" dirty="0"/>
              <a:t>Assume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i="1" dirty="0">
                <a:solidFill>
                  <a:schemeClr val="accent1">
                    <a:lumMod val="75000"/>
                  </a:schemeClr>
                </a:solidFill>
              </a:rPr>
              <a:t>~liar(Epimenides). </a:t>
            </a:r>
            <a:r>
              <a:rPr lang="en-RO" dirty="0"/>
              <a:t>Then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i="1" dirty="0">
                <a:solidFill>
                  <a:schemeClr val="accent1">
                    <a:lumMod val="75000"/>
                  </a:schemeClr>
                </a:solidFill>
              </a:rPr>
              <a:t>cretan(X) =&gt; liar(X) </a:t>
            </a:r>
            <a:r>
              <a:rPr lang="en-RO" dirty="0"/>
              <a:t>true</a:t>
            </a:r>
            <a:r>
              <a:rPr lang="en-RO" i="1" dirty="0"/>
              <a:t>. </a:t>
            </a:r>
            <a:r>
              <a:rPr lang="en-RO" dirty="0"/>
              <a:t>Hence </a:t>
            </a:r>
            <a:r>
              <a:rPr lang="en-RO" i="1" dirty="0">
                <a:solidFill>
                  <a:schemeClr val="accent1">
                    <a:lumMod val="75000"/>
                  </a:schemeClr>
                </a:solidFill>
              </a:rPr>
              <a:t>liar(Epimenides).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dirty="0"/>
              <a:t>Contradiction.</a:t>
            </a:r>
          </a:p>
          <a:p>
            <a:pPr marL="0" indent="0">
              <a:buNone/>
            </a:pP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      </a:t>
            </a:r>
            <a:r>
              <a:rPr lang="en-RO" dirty="0"/>
              <a:t>Assume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i="1" dirty="0">
                <a:solidFill>
                  <a:schemeClr val="accent1">
                    <a:lumMod val="75000"/>
                  </a:schemeClr>
                </a:solidFill>
              </a:rPr>
              <a:t>liar(Epimenides)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. </a:t>
            </a:r>
            <a:r>
              <a:rPr lang="en-RO" dirty="0"/>
              <a:t>Then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i="1" dirty="0">
                <a:solidFill>
                  <a:schemeClr val="accent1">
                    <a:lumMod val="75000"/>
                  </a:schemeClr>
                </a:solidFill>
              </a:rPr>
              <a:t>cretan(X) =&gt; liar(X)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RO" dirty="0"/>
              <a:t>is false. Hence 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cretan(id) </a:t>
            </a:r>
            <a:r>
              <a:rPr lang="en-RO" dirty="0"/>
              <a:t>and</a:t>
            </a:r>
            <a:r>
              <a:rPr lang="en-RO" dirty="0">
                <a:solidFill>
                  <a:schemeClr val="accent1">
                    <a:lumMod val="75000"/>
                  </a:schemeClr>
                </a:solidFill>
              </a:rPr>
              <a:t> ~liar(id) </a:t>
            </a:r>
            <a:r>
              <a:rPr lang="en-RO" dirty="0"/>
              <a:t>for some id. (Not necessarily Epimenides).</a:t>
            </a:r>
          </a:p>
        </p:txBody>
      </p:sp>
    </p:spTree>
    <p:extLst>
      <p:ext uri="{BB962C8B-B14F-4D97-AF65-F5344CB8AC3E}">
        <p14:creationId xmlns:p14="http://schemas.microsoft.com/office/powerpoint/2010/main" val="439079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D748E-F792-314F-A2CF-277BB1BA2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Theorem proving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5F0AB-01EC-504D-87E3-B95A34B17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39138" cy="4351338"/>
          </a:xfrm>
        </p:spPr>
        <p:txBody>
          <a:bodyPr/>
          <a:lstStyle/>
          <a:p>
            <a:r>
              <a:rPr lang="en-RO" dirty="0"/>
              <a:t>Nondeterministic algorithms (backtracking)</a:t>
            </a:r>
          </a:p>
          <a:p>
            <a:r>
              <a:rPr lang="en-RO" dirty="0"/>
              <a:t>Scheduling</a:t>
            </a:r>
          </a:p>
          <a:p>
            <a:r>
              <a:rPr lang="en-RO" dirty="0"/>
              <a:t>Planning</a:t>
            </a:r>
          </a:p>
          <a:p>
            <a:r>
              <a:rPr lang="en-RO" dirty="0"/>
              <a:t>Expert Systems (e.g. automated medical diagnosis)</a:t>
            </a:r>
          </a:p>
          <a:p>
            <a:pPr lvl="1"/>
            <a:r>
              <a:rPr lang="en-GB" dirty="0"/>
              <a:t>(1990) </a:t>
            </a:r>
            <a:r>
              <a:rPr lang="en-GB" i="1" dirty="0"/>
              <a:t>An expert system for fault diagnosis in a Space Shuttle main engine</a:t>
            </a:r>
          </a:p>
          <a:p>
            <a:r>
              <a:rPr lang="en-GB" dirty="0"/>
              <a:t>Databases (PROLOG is more expressive than relational/FOL databases)</a:t>
            </a:r>
            <a:endParaRPr lang="en-RO" dirty="0"/>
          </a:p>
          <a:p>
            <a:r>
              <a:rPr lang="en-RO" dirty="0"/>
              <a:t>Network verification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3800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1BFDF-AD09-AB40-9B82-9C2A05D60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PROLOG “Universe”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C7A71-6106-B549-9F92-05490A3F8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RO" b="1" dirty="0"/>
              <a:t>Rules</a:t>
            </a:r>
            <a:r>
              <a:rPr lang="en-RO" dirty="0"/>
              <a:t> (Horn Clauses):    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head :- body.</a:t>
            </a:r>
            <a:r>
              <a:rPr lang="en-RO" dirty="0"/>
              <a:t>  </a:t>
            </a:r>
            <a:r>
              <a:rPr lang="en-GB" dirty="0"/>
              <a:t>W</a:t>
            </a:r>
            <a:r>
              <a:rPr lang="en-RO" dirty="0"/>
              <a:t>here</a:t>
            </a:r>
          </a:p>
          <a:p>
            <a:pPr marL="0" indent="0">
              <a:buNone/>
            </a:pPr>
            <a:r>
              <a:rPr lang="en-RO" dirty="0"/>
              <a:t>                   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head</a:t>
            </a:r>
            <a:r>
              <a:rPr lang="en-RO" dirty="0"/>
              <a:t> is a predicate (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p(X1, …, Xn)</a:t>
            </a:r>
            <a:r>
              <a:rPr lang="en-RO" dirty="0"/>
              <a:t>).</a:t>
            </a:r>
          </a:p>
          <a:p>
            <a:pPr marL="0" indent="0">
              <a:buNone/>
            </a:pPr>
            <a:r>
              <a:rPr lang="en-RO" dirty="0"/>
              <a:t>                   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body</a:t>
            </a:r>
            <a:r>
              <a:rPr lang="en-RO" dirty="0"/>
              <a:t> is a conjunction of predicates (separated by 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,</a:t>
            </a:r>
            <a:r>
              <a:rPr lang="en-RO" dirty="0"/>
              <a:t>).</a:t>
            </a:r>
          </a:p>
          <a:p>
            <a:pPr marL="0" indent="0">
              <a:buNone/>
            </a:pPr>
            <a:r>
              <a:rPr lang="en-RO" b="1" dirty="0"/>
              <a:t>Facts</a:t>
            </a:r>
            <a:r>
              <a:rPr lang="en-RO" dirty="0"/>
              <a:t>: rules where </a:t>
            </a:r>
            <a:r>
              <a:rPr lang="en-RO" sz="2000" b="1" dirty="0">
                <a:solidFill>
                  <a:schemeClr val="accent1">
                    <a:lumMod val="75000"/>
                  </a:schemeClr>
                </a:solidFill>
                <a:latin typeface="Courier" pitchFamily="2" charset="0"/>
              </a:rPr>
              <a:t>head</a:t>
            </a:r>
            <a:r>
              <a:rPr lang="en-RO" dirty="0"/>
              <a:t> is true.</a:t>
            </a:r>
          </a:p>
          <a:p>
            <a:pPr marL="0" indent="0">
              <a:buNone/>
            </a:pPr>
            <a:r>
              <a:rPr lang="en-RO" b="1" dirty="0"/>
              <a:t>Goals</a:t>
            </a:r>
            <a:r>
              <a:rPr lang="en-RO" dirty="0"/>
              <a:t> (queries): conjuction of predicates (</a:t>
            </a:r>
            <a:r>
              <a:rPr lang="en-RO" i="1" dirty="0"/>
              <a:t>running the program</a:t>
            </a:r>
            <a:r>
              <a:rPr lang="en-RO" dirty="0"/>
              <a:t>)</a:t>
            </a:r>
          </a:p>
          <a:p>
            <a:pPr marL="0" indent="0">
              <a:buNone/>
            </a:pPr>
            <a:r>
              <a:rPr lang="en-RO" b="1" dirty="0"/>
              <a:t>Atoms</a:t>
            </a:r>
            <a:r>
              <a:rPr lang="en-RO" dirty="0"/>
              <a:t> (zero-ary predicates). No need to be defined.</a:t>
            </a:r>
          </a:p>
          <a:p>
            <a:pPr marL="0" indent="0">
              <a:buNone/>
            </a:pPr>
            <a:endParaRPr lang="en-RO" dirty="0"/>
          </a:p>
          <a:p>
            <a:pPr marL="0" indent="0">
              <a:buNone/>
            </a:pPr>
            <a:r>
              <a:rPr lang="en-RO" b="1" dirty="0"/>
              <a:t>Typing:</a:t>
            </a:r>
            <a:r>
              <a:rPr lang="en-RO" dirty="0"/>
              <a:t> (integer/1, atom/1, is_list/1, etc). </a:t>
            </a:r>
            <a:r>
              <a:rPr lang="en-RO" b="1" i="1" dirty="0"/>
              <a:t>Weak type-system</a:t>
            </a:r>
            <a:r>
              <a:rPr lang="en-RO" dirty="0"/>
              <a:t>. Variables can be bound to </a:t>
            </a:r>
            <a:r>
              <a:rPr lang="en-RO" i="1" dirty="0"/>
              <a:t>anything</a:t>
            </a:r>
            <a:r>
              <a:rPr lang="en-RO" dirty="0"/>
              <a:t>.</a:t>
            </a:r>
            <a:endParaRPr lang="en-RO" b="1" dirty="0"/>
          </a:p>
        </p:txBody>
      </p:sp>
    </p:spTree>
    <p:extLst>
      <p:ext uri="{BB962C8B-B14F-4D97-AF65-F5344CB8AC3E}">
        <p14:creationId xmlns:p14="http://schemas.microsoft.com/office/powerpoint/2010/main" val="790042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3320</TotalTime>
  <Words>311</Words>
  <Application>Microsoft Macintosh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Courier</vt:lpstr>
      <vt:lpstr>Office Theme</vt:lpstr>
      <vt:lpstr>Prolog</vt:lpstr>
      <vt:lpstr>Prolog</vt:lpstr>
      <vt:lpstr>Parsing algorithms</vt:lpstr>
      <vt:lpstr>Theorem Proving</vt:lpstr>
      <vt:lpstr>Theorem proving</vt:lpstr>
      <vt:lpstr>PROLOG “Universe”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Matei POPOVICI (76979)</dc:creator>
  <cp:lastModifiedBy>Dan Matei POPOVICI (76979)</cp:lastModifiedBy>
  <cp:revision>68</cp:revision>
  <dcterms:created xsi:type="dcterms:W3CDTF">2020-04-02T11:34:32Z</dcterms:created>
  <dcterms:modified xsi:type="dcterms:W3CDTF">2020-04-20T12:09:12Z</dcterms:modified>
</cp:coreProperties>
</file>

<file path=docProps/thumbnail.jpeg>
</file>